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79" r:id="rId2"/>
    <p:sldId id="274" r:id="rId3"/>
    <p:sldId id="275" r:id="rId4"/>
    <p:sldId id="276" r:id="rId5"/>
    <p:sldId id="278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10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0F58C-462D-42C9-8716-D13FECEC9A30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C3DB5-4DF7-4FC3-A87C-A5E4505A7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33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90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17C1F7-B547-2E81-B5B2-32B68C279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C983EF0-1CAB-A0C4-19BB-EB745A7286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01F30D81-C41E-64C5-5B35-0C14CC94AC07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0D4BB0B-B3AE-3381-B7B5-A4E94D2691E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DA106CEF-C152-7A13-D58A-BC442F52F778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lis et j’utilise une droite numérique. 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6F808CB8-7104-F0C7-4DD9-566904F12B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691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la droite graduée.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B5DCF7E-6232-E9AB-9BBA-2522EB0471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073880" y="-1380498"/>
            <a:ext cx="1225478" cy="9264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38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Place </a:t>
            </a:r>
            <a:r>
              <a:rPr lang="fr-FR" dirty="0">
                <a:solidFill>
                  <a:srgbClr val="C00000"/>
                </a:solidFill>
              </a:rPr>
              <a:t>40</a:t>
            </a:r>
            <a:r>
              <a:rPr lang="fr-FR" dirty="0">
                <a:solidFill>
                  <a:srgbClr val="0070C0"/>
                </a:solidFill>
              </a:rPr>
              <a:t> </a:t>
            </a:r>
            <a:r>
              <a:rPr lang="fr-FR" dirty="0"/>
              <a:t>et </a:t>
            </a:r>
            <a:r>
              <a:rPr lang="fr-FR" dirty="0">
                <a:solidFill>
                  <a:srgbClr val="C00000"/>
                </a:solidFill>
              </a:rPr>
              <a:t>50</a:t>
            </a:r>
            <a:r>
              <a:rPr lang="fr-FR" dirty="0"/>
              <a:t> sur la droite.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B5DCF7E-6232-E9AB-9BBA-2522EB0471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073880" y="-1380498"/>
            <a:ext cx="1225478" cy="9264377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0A2C0951-B783-866E-33C4-F2BD70C44B8F}"/>
              </a:ext>
            </a:extLst>
          </p:cNvPr>
          <p:cNvSpPr txBox="1"/>
          <p:nvPr/>
        </p:nvSpPr>
        <p:spPr>
          <a:xfrm>
            <a:off x="5866411" y="2823617"/>
            <a:ext cx="4829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C00000"/>
                </a:solidFill>
              </a:rPr>
              <a:t>40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A2191E53-5E00-5C33-F17E-9442E87DFB59}"/>
              </a:ext>
            </a:extLst>
          </p:cNvPr>
          <p:cNvSpPr txBox="1"/>
          <p:nvPr/>
        </p:nvSpPr>
        <p:spPr>
          <a:xfrm>
            <a:off x="7269678" y="2817256"/>
            <a:ext cx="4829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C00000"/>
                </a:solidFill>
              </a:rPr>
              <a:t>50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E31D2-372E-551D-305A-0948502C4372}"/>
              </a:ext>
            </a:extLst>
          </p:cNvPr>
          <p:cNvSpPr txBox="1"/>
          <p:nvPr/>
        </p:nvSpPr>
        <p:spPr>
          <a:xfrm>
            <a:off x="8165713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1/3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3658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Place </a:t>
            </a:r>
            <a:r>
              <a:rPr lang="fr-FR" dirty="0">
                <a:solidFill>
                  <a:srgbClr val="0070C0"/>
                </a:solidFill>
              </a:rPr>
              <a:t>35, 45 </a:t>
            </a:r>
            <a:r>
              <a:rPr lang="fr-FR" dirty="0"/>
              <a:t>et </a:t>
            </a:r>
            <a:r>
              <a:rPr lang="fr-FR" dirty="0">
                <a:solidFill>
                  <a:srgbClr val="0070C0"/>
                </a:solidFill>
              </a:rPr>
              <a:t>15</a:t>
            </a:r>
            <a:r>
              <a:rPr lang="fr-FR" dirty="0"/>
              <a:t> sur la droite.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B5DCF7E-6232-E9AB-9BBA-2522EB0471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073880" y="-1380498"/>
            <a:ext cx="1225478" cy="9264377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A2191E53-5E00-5C33-F17E-9442E87DFB59}"/>
              </a:ext>
            </a:extLst>
          </p:cNvPr>
          <p:cNvSpPr txBox="1"/>
          <p:nvPr/>
        </p:nvSpPr>
        <p:spPr>
          <a:xfrm>
            <a:off x="7269678" y="2817256"/>
            <a:ext cx="4829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C00000"/>
                </a:solidFill>
              </a:rPr>
              <a:t>50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F153BC92-FF44-9626-602C-A8642FED0216}"/>
              </a:ext>
            </a:extLst>
          </p:cNvPr>
          <p:cNvGrpSpPr/>
          <p:nvPr/>
        </p:nvGrpSpPr>
        <p:grpSpPr>
          <a:xfrm>
            <a:off x="5035138" y="2452232"/>
            <a:ext cx="530431" cy="1316204"/>
            <a:chOff x="5035138" y="2452232"/>
            <a:chExt cx="530431" cy="1316204"/>
          </a:xfrm>
        </p:grpSpPr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0A2C0951-B783-866E-33C4-F2BD70C44B8F}"/>
                </a:ext>
              </a:extLst>
            </p:cNvPr>
            <p:cNvSpPr txBox="1"/>
            <p:nvPr/>
          </p:nvSpPr>
          <p:spPr>
            <a:xfrm>
              <a:off x="5035138" y="2452232"/>
              <a:ext cx="530431" cy="430887"/>
            </a:xfrm>
            <a:prstGeom prst="rect">
              <a:avLst/>
            </a:prstGeom>
            <a:noFill/>
            <a:ln w="19050">
              <a:solidFill>
                <a:srgbClr val="00B0F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2800" b="1" dirty="0">
                  <a:solidFill>
                    <a:srgbClr val="00B0F0"/>
                  </a:solidFill>
                </a:rPr>
                <a:t>35</a:t>
              </a:r>
            </a:p>
          </p:txBody>
        </p:sp>
        <p:cxnSp>
          <p:nvCxnSpPr>
            <p:cNvPr id="4" name="Connecteur droit 3">
              <a:extLst>
                <a:ext uri="{FF2B5EF4-FFF2-40B4-BE49-F238E27FC236}">
                  <a16:creationId xmlns:a16="http://schemas.microsoft.com/office/drawing/2014/main" id="{277863F8-9C02-8621-D126-326DC2F34FE7}"/>
                </a:ext>
              </a:extLst>
            </p:cNvPr>
            <p:cNvCxnSpPr/>
            <p:nvPr/>
          </p:nvCxnSpPr>
          <p:spPr>
            <a:xfrm>
              <a:off x="5304312" y="2893621"/>
              <a:ext cx="0" cy="874815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e 5">
            <a:extLst>
              <a:ext uri="{FF2B5EF4-FFF2-40B4-BE49-F238E27FC236}">
                <a16:creationId xmlns:a16="http://schemas.microsoft.com/office/drawing/2014/main" id="{416EA898-8CDE-6A8B-5CE9-3B92AB02200E}"/>
              </a:ext>
            </a:extLst>
          </p:cNvPr>
          <p:cNvGrpSpPr/>
          <p:nvPr/>
        </p:nvGrpSpPr>
        <p:grpSpPr>
          <a:xfrm>
            <a:off x="6477991" y="2452232"/>
            <a:ext cx="530431" cy="1316204"/>
            <a:chOff x="5035138" y="2452232"/>
            <a:chExt cx="530431" cy="1316204"/>
          </a:xfrm>
        </p:grpSpPr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0651536A-792A-C197-495F-129EFA7A0104}"/>
                </a:ext>
              </a:extLst>
            </p:cNvPr>
            <p:cNvSpPr txBox="1"/>
            <p:nvPr/>
          </p:nvSpPr>
          <p:spPr>
            <a:xfrm>
              <a:off x="5035138" y="2452232"/>
              <a:ext cx="530431" cy="430887"/>
            </a:xfrm>
            <a:prstGeom prst="rect">
              <a:avLst/>
            </a:prstGeom>
            <a:noFill/>
            <a:ln w="19050">
              <a:solidFill>
                <a:srgbClr val="00B0F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2800" b="1" dirty="0">
                  <a:solidFill>
                    <a:srgbClr val="00B0F0"/>
                  </a:solidFill>
                </a:rPr>
                <a:t>45</a:t>
              </a:r>
            </a:p>
          </p:txBody>
        </p: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D3AF37A1-8B0F-A5E8-4664-0511A78615BC}"/>
                </a:ext>
              </a:extLst>
            </p:cNvPr>
            <p:cNvCxnSpPr/>
            <p:nvPr/>
          </p:nvCxnSpPr>
          <p:spPr>
            <a:xfrm>
              <a:off x="5304312" y="2893621"/>
              <a:ext cx="0" cy="874815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9BC16AB2-BB12-ACA0-B7AC-DD85C014359D}"/>
              </a:ext>
            </a:extLst>
          </p:cNvPr>
          <p:cNvGrpSpPr/>
          <p:nvPr/>
        </p:nvGrpSpPr>
        <p:grpSpPr>
          <a:xfrm>
            <a:off x="2161806" y="2452232"/>
            <a:ext cx="530431" cy="1316204"/>
            <a:chOff x="5035138" y="2452232"/>
            <a:chExt cx="530431" cy="1316204"/>
          </a:xfrm>
        </p:grpSpPr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3EA5F0A0-209E-43B3-2DD8-54C16EAB05EF}"/>
                </a:ext>
              </a:extLst>
            </p:cNvPr>
            <p:cNvSpPr txBox="1"/>
            <p:nvPr/>
          </p:nvSpPr>
          <p:spPr>
            <a:xfrm>
              <a:off x="5035138" y="2452232"/>
              <a:ext cx="530431" cy="430887"/>
            </a:xfrm>
            <a:prstGeom prst="rect">
              <a:avLst/>
            </a:prstGeom>
            <a:noFill/>
            <a:ln w="19050">
              <a:solidFill>
                <a:srgbClr val="00B0F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2800" b="1" dirty="0">
                  <a:solidFill>
                    <a:srgbClr val="00B0F0"/>
                  </a:solidFill>
                </a:rPr>
                <a:t>15</a:t>
              </a:r>
            </a:p>
          </p:txBody>
        </p: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324A00AB-9A1B-781F-BAC3-31467680E8A9}"/>
                </a:ext>
              </a:extLst>
            </p:cNvPr>
            <p:cNvCxnSpPr/>
            <p:nvPr/>
          </p:nvCxnSpPr>
          <p:spPr>
            <a:xfrm>
              <a:off x="5304312" y="2893621"/>
              <a:ext cx="0" cy="874815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ZoneTexte 14">
            <a:extLst>
              <a:ext uri="{FF2B5EF4-FFF2-40B4-BE49-F238E27FC236}">
                <a16:creationId xmlns:a16="http://schemas.microsoft.com/office/drawing/2014/main" id="{CFD8A592-EB4A-6CC2-5759-DDA471E69A7E}"/>
              </a:ext>
            </a:extLst>
          </p:cNvPr>
          <p:cNvSpPr txBox="1"/>
          <p:nvPr/>
        </p:nvSpPr>
        <p:spPr>
          <a:xfrm>
            <a:off x="5866411" y="2823617"/>
            <a:ext cx="4829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C00000"/>
                </a:solidFill>
              </a:rPr>
              <a:t>40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65E8839-F088-DE95-8490-823966408A52}"/>
              </a:ext>
            </a:extLst>
          </p:cNvPr>
          <p:cNvSpPr txBox="1"/>
          <p:nvPr/>
        </p:nvSpPr>
        <p:spPr>
          <a:xfrm>
            <a:off x="8165713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2/3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6979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Place </a:t>
            </a:r>
            <a:r>
              <a:rPr lang="fr-FR" dirty="0">
                <a:solidFill>
                  <a:srgbClr val="00B050"/>
                </a:solidFill>
              </a:rPr>
              <a:t>23, 8 </a:t>
            </a:r>
            <a:r>
              <a:rPr lang="fr-FR" dirty="0"/>
              <a:t>et </a:t>
            </a:r>
            <a:r>
              <a:rPr lang="fr-FR" dirty="0">
                <a:solidFill>
                  <a:srgbClr val="00B050"/>
                </a:solidFill>
              </a:rPr>
              <a:t>57</a:t>
            </a:r>
            <a:r>
              <a:rPr lang="fr-FR" dirty="0"/>
              <a:t> sur la droite.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B5DCF7E-6232-E9AB-9BBA-2522EB0471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073880" y="-1380498"/>
            <a:ext cx="1225478" cy="9264377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A2191E53-5E00-5C33-F17E-9442E87DFB59}"/>
              </a:ext>
            </a:extLst>
          </p:cNvPr>
          <p:cNvSpPr txBox="1"/>
          <p:nvPr/>
        </p:nvSpPr>
        <p:spPr>
          <a:xfrm>
            <a:off x="7269678" y="2817256"/>
            <a:ext cx="4829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C00000"/>
                </a:solidFill>
              </a:rPr>
              <a:t>50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F153BC92-FF44-9626-602C-A8642FED0216}"/>
              </a:ext>
            </a:extLst>
          </p:cNvPr>
          <p:cNvGrpSpPr/>
          <p:nvPr/>
        </p:nvGrpSpPr>
        <p:grpSpPr>
          <a:xfrm>
            <a:off x="5035138" y="2452232"/>
            <a:ext cx="530431" cy="1316204"/>
            <a:chOff x="5035138" y="2452232"/>
            <a:chExt cx="530431" cy="1316204"/>
          </a:xfrm>
        </p:grpSpPr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0A2C0951-B783-866E-33C4-F2BD70C44B8F}"/>
                </a:ext>
              </a:extLst>
            </p:cNvPr>
            <p:cNvSpPr txBox="1"/>
            <p:nvPr/>
          </p:nvSpPr>
          <p:spPr>
            <a:xfrm>
              <a:off x="5035138" y="2452232"/>
              <a:ext cx="530431" cy="430887"/>
            </a:xfrm>
            <a:prstGeom prst="rect">
              <a:avLst/>
            </a:prstGeom>
            <a:noFill/>
            <a:ln w="19050">
              <a:solidFill>
                <a:srgbClr val="00B0F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2800" b="1" dirty="0">
                  <a:solidFill>
                    <a:srgbClr val="00B0F0"/>
                  </a:solidFill>
                </a:rPr>
                <a:t>35</a:t>
              </a:r>
            </a:p>
          </p:txBody>
        </p:sp>
        <p:cxnSp>
          <p:nvCxnSpPr>
            <p:cNvPr id="4" name="Connecteur droit 3">
              <a:extLst>
                <a:ext uri="{FF2B5EF4-FFF2-40B4-BE49-F238E27FC236}">
                  <a16:creationId xmlns:a16="http://schemas.microsoft.com/office/drawing/2014/main" id="{277863F8-9C02-8621-D126-326DC2F34FE7}"/>
                </a:ext>
              </a:extLst>
            </p:cNvPr>
            <p:cNvCxnSpPr/>
            <p:nvPr/>
          </p:nvCxnSpPr>
          <p:spPr>
            <a:xfrm>
              <a:off x="5304312" y="2893621"/>
              <a:ext cx="0" cy="874815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e 5">
            <a:extLst>
              <a:ext uri="{FF2B5EF4-FFF2-40B4-BE49-F238E27FC236}">
                <a16:creationId xmlns:a16="http://schemas.microsoft.com/office/drawing/2014/main" id="{416EA898-8CDE-6A8B-5CE9-3B92AB02200E}"/>
              </a:ext>
            </a:extLst>
          </p:cNvPr>
          <p:cNvGrpSpPr/>
          <p:nvPr/>
        </p:nvGrpSpPr>
        <p:grpSpPr>
          <a:xfrm>
            <a:off x="6477991" y="2452232"/>
            <a:ext cx="530431" cy="1316204"/>
            <a:chOff x="5035138" y="2452232"/>
            <a:chExt cx="530431" cy="1316204"/>
          </a:xfrm>
        </p:grpSpPr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0651536A-792A-C197-495F-129EFA7A0104}"/>
                </a:ext>
              </a:extLst>
            </p:cNvPr>
            <p:cNvSpPr txBox="1"/>
            <p:nvPr/>
          </p:nvSpPr>
          <p:spPr>
            <a:xfrm>
              <a:off x="5035138" y="2452232"/>
              <a:ext cx="530431" cy="430887"/>
            </a:xfrm>
            <a:prstGeom prst="rect">
              <a:avLst/>
            </a:prstGeom>
            <a:noFill/>
            <a:ln w="19050">
              <a:solidFill>
                <a:srgbClr val="00B0F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2800" b="1" dirty="0">
                  <a:solidFill>
                    <a:srgbClr val="00B0F0"/>
                  </a:solidFill>
                </a:rPr>
                <a:t>45</a:t>
              </a:r>
            </a:p>
          </p:txBody>
        </p: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D3AF37A1-8B0F-A5E8-4664-0511A78615BC}"/>
                </a:ext>
              </a:extLst>
            </p:cNvPr>
            <p:cNvCxnSpPr/>
            <p:nvPr/>
          </p:nvCxnSpPr>
          <p:spPr>
            <a:xfrm>
              <a:off x="5304312" y="2893621"/>
              <a:ext cx="0" cy="874815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9BC16AB2-BB12-ACA0-B7AC-DD85C014359D}"/>
              </a:ext>
            </a:extLst>
          </p:cNvPr>
          <p:cNvGrpSpPr/>
          <p:nvPr/>
        </p:nvGrpSpPr>
        <p:grpSpPr>
          <a:xfrm>
            <a:off x="2161806" y="2452232"/>
            <a:ext cx="530431" cy="1316204"/>
            <a:chOff x="5035138" y="2452232"/>
            <a:chExt cx="530431" cy="1316204"/>
          </a:xfrm>
        </p:grpSpPr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3EA5F0A0-209E-43B3-2DD8-54C16EAB05EF}"/>
                </a:ext>
              </a:extLst>
            </p:cNvPr>
            <p:cNvSpPr txBox="1"/>
            <p:nvPr/>
          </p:nvSpPr>
          <p:spPr>
            <a:xfrm>
              <a:off x="5035138" y="2452232"/>
              <a:ext cx="530431" cy="430887"/>
            </a:xfrm>
            <a:prstGeom prst="rect">
              <a:avLst/>
            </a:prstGeom>
            <a:noFill/>
            <a:ln w="19050">
              <a:solidFill>
                <a:srgbClr val="00B0F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2800" b="1" dirty="0">
                  <a:solidFill>
                    <a:srgbClr val="00B0F0"/>
                  </a:solidFill>
                </a:rPr>
                <a:t>15</a:t>
              </a:r>
            </a:p>
          </p:txBody>
        </p: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324A00AB-9A1B-781F-BAC3-31467680E8A9}"/>
                </a:ext>
              </a:extLst>
            </p:cNvPr>
            <p:cNvCxnSpPr/>
            <p:nvPr/>
          </p:nvCxnSpPr>
          <p:spPr>
            <a:xfrm>
              <a:off x="5304312" y="2893621"/>
              <a:ext cx="0" cy="874815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ZoneTexte 14">
            <a:extLst>
              <a:ext uri="{FF2B5EF4-FFF2-40B4-BE49-F238E27FC236}">
                <a16:creationId xmlns:a16="http://schemas.microsoft.com/office/drawing/2014/main" id="{CFD8A592-EB4A-6CC2-5759-DDA471E69A7E}"/>
              </a:ext>
            </a:extLst>
          </p:cNvPr>
          <p:cNvSpPr txBox="1"/>
          <p:nvPr/>
        </p:nvSpPr>
        <p:spPr>
          <a:xfrm>
            <a:off x="5866411" y="2823617"/>
            <a:ext cx="4829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C00000"/>
                </a:solidFill>
              </a:rPr>
              <a:t>40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594A6F7A-8D59-FC34-11C6-B1B5B81369C8}"/>
              </a:ext>
            </a:extLst>
          </p:cNvPr>
          <p:cNvGrpSpPr/>
          <p:nvPr/>
        </p:nvGrpSpPr>
        <p:grpSpPr>
          <a:xfrm>
            <a:off x="3309258" y="2225017"/>
            <a:ext cx="530431" cy="1316204"/>
            <a:chOff x="5035138" y="2452232"/>
            <a:chExt cx="530431" cy="1316204"/>
          </a:xfrm>
        </p:grpSpPr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492C36CE-91EA-B4F3-B3B0-6B0367819053}"/>
                </a:ext>
              </a:extLst>
            </p:cNvPr>
            <p:cNvSpPr txBox="1"/>
            <p:nvPr/>
          </p:nvSpPr>
          <p:spPr>
            <a:xfrm>
              <a:off x="5035138" y="2452232"/>
              <a:ext cx="530431" cy="430887"/>
            </a:xfrm>
            <a:prstGeom prst="rect">
              <a:avLst/>
            </a:prstGeom>
            <a:noFill/>
            <a:ln w="19050">
              <a:solidFill>
                <a:srgbClr val="00B05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2800" b="1" dirty="0">
                  <a:solidFill>
                    <a:srgbClr val="00B050"/>
                  </a:solidFill>
                </a:rPr>
                <a:t>23</a:t>
              </a:r>
            </a:p>
          </p:txBody>
        </p: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0A72C9AF-BB2A-CBE4-44D7-91E196D07329}"/>
                </a:ext>
              </a:extLst>
            </p:cNvPr>
            <p:cNvCxnSpPr/>
            <p:nvPr/>
          </p:nvCxnSpPr>
          <p:spPr>
            <a:xfrm>
              <a:off x="5304312" y="2893621"/>
              <a:ext cx="0" cy="874815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8934B2F4-7316-040E-B5C0-8407AB04B8D9}"/>
              </a:ext>
            </a:extLst>
          </p:cNvPr>
          <p:cNvGrpSpPr/>
          <p:nvPr/>
        </p:nvGrpSpPr>
        <p:grpSpPr>
          <a:xfrm>
            <a:off x="1167247" y="2235519"/>
            <a:ext cx="530431" cy="1316204"/>
            <a:chOff x="5035138" y="2452232"/>
            <a:chExt cx="530431" cy="1316204"/>
          </a:xfrm>
        </p:grpSpPr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F42AE8D6-6079-94B0-1000-55E5E36D62F1}"/>
                </a:ext>
              </a:extLst>
            </p:cNvPr>
            <p:cNvSpPr txBox="1"/>
            <p:nvPr/>
          </p:nvSpPr>
          <p:spPr>
            <a:xfrm>
              <a:off x="5035138" y="2452232"/>
              <a:ext cx="530431" cy="430887"/>
            </a:xfrm>
            <a:prstGeom prst="rect">
              <a:avLst/>
            </a:prstGeom>
            <a:noFill/>
            <a:ln w="19050">
              <a:solidFill>
                <a:srgbClr val="00B05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2800" b="1" dirty="0">
                  <a:solidFill>
                    <a:srgbClr val="00B050"/>
                  </a:solidFill>
                </a:rPr>
                <a:t>8</a:t>
              </a:r>
            </a:p>
          </p:txBody>
        </p: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158819B8-9328-88EE-1624-55BBFA1E876A}"/>
                </a:ext>
              </a:extLst>
            </p:cNvPr>
            <p:cNvCxnSpPr/>
            <p:nvPr/>
          </p:nvCxnSpPr>
          <p:spPr>
            <a:xfrm>
              <a:off x="5304312" y="2893621"/>
              <a:ext cx="0" cy="874815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8C29E993-24F6-D7F0-615B-7E6FD462E09D}"/>
              </a:ext>
            </a:extLst>
          </p:cNvPr>
          <p:cNvGrpSpPr/>
          <p:nvPr/>
        </p:nvGrpSpPr>
        <p:grpSpPr>
          <a:xfrm>
            <a:off x="8194473" y="2236206"/>
            <a:ext cx="530431" cy="1316204"/>
            <a:chOff x="5035138" y="2452232"/>
            <a:chExt cx="530431" cy="1316204"/>
          </a:xfrm>
        </p:grpSpPr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0EB1374D-08F5-C966-F20D-7E319F90DE98}"/>
                </a:ext>
              </a:extLst>
            </p:cNvPr>
            <p:cNvSpPr txBox="1"/>
            <p:nvPr/>
          </p:nvSpPr>
          <p:spPr>
            <a:xfrm>
              <a:off x="5035138" y="2452232"/>
              <a:ext cx="530431" cy="430887"/>
            </a:xfrm>
            <a:prstGeom prst="rect">
              <a:avLst/>
            </a:prstGeom>
            <a:noFill/>
            <a:ln w="19050">
              <a:solidFill>
                <a:srgbClr val="00B05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2800" b="1" dirty="0">
                  <a:solidFill>
                    <a:srgbClr val="00B050"/>
                  </a:solidFill>
                </a:rPr>
                <a:t>57</a:t>
              </a:r>
            </a:p>
          </p:txBody>
        </p: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457E3F2A-2C68-6CE3-A8D2-C76EADD732EB}"/>
                </a:ext>
              </a:extLst>
            </p:cNvPr>
            <p:cNvCxnSpPr/>
            <p:nvPr/>
          </p:nvCxnSpPr>
          <p:spPr>
            <a:xfrm>
              <a:off x="5304312" y="2893621"/>
              <a:ext cx="0" cy="874815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ZoneTexte 23">
            <a:extLst>
              <a:ext uri="{FF2B5EF4-FFF2-40B4-BE49-F238E27FC236}">
                <a16:creationId xmlns:a16="http://schemas.microsoft.com/office/drawing/2014/main" id="{E1EF86E3-E361-2526-D36E-B25E8374F301}"/>
              </a:ext>
            </a:extLst>
          </p:cNvPr>
          <p:cNvSpPr txBox="1"/>
          <p:nvPr/>
        </p:nvSpPr>
        <p:spPr>
          <a:xfrm>
            <a:off x="8165713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3/3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8044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1312</TotalTime>
  <Words>59</Words>
  <Application>Microsoft Office PowerPoint</Application>
  <PresentationFormat>Affichage à l'écran (4:3)</PresentationFormat>
  <Paragraphs>23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Observe la droite graduée.</vt:lpstr>
      <vt:lpstr>Place 40 et 50 sur la droite.</vt:lpstr>
      <vt:lpstr>Place 35, 45 et 15 sur la droite.</vt:lpstr>
      <vt:lpstr>Place 23, 8 et 57 sur la droite.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52</cp:revision>
  <dcterms:created xsi:type="dcterms:W3CDTF">2023-02-07T14:55:57Z</dcterms:created>
  <dcterms:modified xsi:type="dcterms:W3CDTF">2025-09-03T09:29:53Z</dcterms:modified>
</cp:coreProperties>
</file>